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07.jpg" ContentType="image/jpg"/>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media/image116.jpg" ContentType="image/jpg"/>
  <Override PartName="/ppt/media/image117.jpg" ContentType="image/jpg"/>
  <Override PartName="/ppt/media/image118.jpg" ContentType="image/jpg"/>
  <Override PartName="/ppt/media/image119.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86.jpg" ContentType="image/jp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media/image197.jpg" ContentType="image/jpg"/>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9"/>
  </p:notesMasterIdLst>
  <p:handoutMasterIdLst>
    <p:handoutMasterId r:id="rId170"/>
  </p:handoutMasterIdLst>
  <p:sldIdLst>
    <p:sldId id="259" r:id="rId10"/>
    <p:sldId id="272" r:id="rId11"/>
    <p:sldId id="2076137799" r:id="rId12"/>
    <p:sldId id="2076137145" r:id="rId13"/>
    <p:sldId id="4535" r:id="rId14"/>
    <p:sldId id="4610" r:id="rId15"/>
    <p:sldId id="4612" r:id="rId16"/>
    <p:sldId id="4549" r:id="rId17"/>
    <p:sldId id="4547" r:id="rId18"/>
    <p:sldId id="2076137116" r:id="rId19"/>
    <p:sldId id="10393" r:id="rId20"/>
    <p:sldId id="2076137800" r:id="rId21"/>
    <p:sldId id="10392" r:id="rId22"/>
    <p:sldId id="11682" r:id="rId23"/>
    <p:sldId id="2076137776" r:id="rId24"/>
    <p:sldId id="10819" r:id="rId25"/>
    <p:sldId id="2076136495" r:id="rId26"/>
    <p:sldId id="2076136496" r:id="rId27"/>
    <p:sldId id="2044" r:id="rId28"/>
    <p:sldId id="2045" r:id="rId29"/>
    <p:sldId id="2076136503" r:id="rId30"/>
    <p:sldId id="2047" r:id="rId31"/>
    <p:sldId id="359" r:id="rId32"/>
    <p:sldId id="2048" r:id="rId33"/>
    <p:sldId id="1895" r:id="rId34"/>
    <p:sldId id="2443" r:id="rId35"/>
    <p:sldId id="1551" r:id="rId36"/>
    <p:sldId id="2432" r:id="rId37"/>
    <p:sldId id="2433" r:id="rId38"/>
    <p:sldId id="262" r:id="rId39"/>
    <p:sldId id="263" r:id="rId40"/>
    <p:sldId id="2442" r:id="rId41"/>
    <p:sldId id="1761" r:id="rId42"/>
    <p:sldId id="2444" r:id="rId43"/>
    <p:sldId id="2446" r:id="rId44"/>
    <p:sldId id="2447" r:id="rId45"/>
    <p:sldId id="264" r:id="rId46"/>
    <p:sldId id="2448" r:id="rId47"/>
    <p:sldId id="2449" r:id="rId48"/>
    <p:sldId id="1762" r:id="rId49"/>
    <p:sldId id="1763" r:id="rId50"/>
    <p:sldId id="2430" r:id="rId51"/>
    <p:sldId id="2450" r:id="rId52"/>
    <p:sldId id="1764" r:id="rId53"/>
    <p:sldId id="1562" r:id="rId54"/>
    <p:sldId id="1563" r:id="rId55"/>
    <p:sldId id="1565" r:id="rId56"/>
    <p:sldId id="2414" r:id="rId57"/>
    <p:sldId id="1566" r:id="rId58"/>
    <p:sldId id="1572" r:id="rId59"/>
    <p:sldId id="1573" r:id="rId60"/>
    <p:sldId id="2415" r:id="rId61"/>
    <p:sldId id="1765" r:id="rId62"/>
    <p:sldId id="1766" r:id="rId63"/>
    <p:sldId id="1767" r:id="rId64"/>
    <p:sldId id="1768" r:id="rId65"/>
    <p:sldId id="1769" r:id="rId66"/>
    <p:sldId id="1770" r:id="rId67"/>
    <p:sldId id="1771" r:id="rId68"/>
    <p:sldId id="1772" r:id="rId69"/>
    <p:sldId id="1773" r:id="rId70"/>
    <p:sldId id="1774" r:id="rId71"/>
    <p:sldId id="11685" r:id="rId72"/>
    <p:sldId id="2416" r:id="rId73"/>
    <p:sldId id="2417" r:id="rId74"/>
    <p:sldId id="2418" r:id="rId75"/>
    <p:sldId id="2419" r:id="rId76"/>
    <p:sldId id="2420" r:id="rId77"/>
    <p:sldId id="11687" r:id="rId78"/>
    <p:sldId id="2076137801" r:id="rId79"/>
    <p:sldId id="2076137802" r:id="rId80"/>
    <p:sldId id="2076137804" r:id="rId81"/>
    <p:sldId id="2076137805" r:id="rId82"/>
    <p:sldId id="2076137803" r:id="rId83"/>
    <p:sldId id="2076137806" r:id="rId84"/>
    <p:sldId id="2076137807" r:id="rId85"/>
    <p:sldId id="2076137808" r:id="rId86"/>
    <p:sldId id="1775" r:id="rId87"/>
    <p:sldId id="1776" r:id="rId88"/>
    <p:sldId id="1777" r:id="rId89"/>
    <p:sldId id="2076137809" r:id="rId90"/>
    <p:sldId id="2076137810" r:id="rId91"/>
    <p:sldId id="2076137811" r:id="rId92"/>
    <p:sldId id="2076137812" r:id="rId93"/>
    <p:sldId id="2076137813" r:id="rId94"/>
    <p:sldId id="11686" r:id="rId95"/>
    <p:sldId id="2437" r:id="rId96"/>
    <p:sldId id="2076137796" r:id="rId97"/>
    <p:sldId id="1817" r:id="rId98"/>
    <p:sldId id="2076137797" r:id="rId99"/>
    <p:sldId id="1830" r:id="rId100"/>
    <p:sldId id="1850" r:id="rId101"/>
    <p:sldId id="1835" r:id="rId102"/>
    <p:sldId id="2438" r:id="rId103"/>
    <p:sldId id="2076137798" r:id="rId104"/>
    <p:sldId id="2436" r:id="rId105"/>
    <p:sldId id="2076137816" r:id="rId106"/>
    <p:sldId id="2076137817" r:id="rId107"/>
    <p:sldId id="2076137818" r:id="rId108"/>
    <p:sldId id="2076137819" r:id="rId109"/>
    <p:sldId id="11688" r:id="rId110"/>
    <p:sldId id="2076137820" r:id="rId111"/>
    <p:sldId id="2076137821" r:id="rId112"/>
    <p:sldId id="2076137822" r:id="rId113"/>
    <p:sldId id="2076137823" r:id="rId114"/>
    <p:sldId id="10341" r:id="rId115"/>
    <p:sldId id="2076137824" r:id="rId116"/>
    <p:sldId id="10342" r:id="rId117"/>
    <p:sldId id="2076137825" r:id="rId118"/>
    <p:sldId id="2076137826" r:id="rId119"/>
    <p:sldId id="2076137827" r:id="rId120"/>
    <p:sldId id="2076137828" r:id="rId121"/>
    <p:sldId id="2076137829" r:id="rId122"/>
    <p:sldId id="10356" r:id="rId123"/>
    <p:sldId id="267" r:id="rId124"/>
    <p:sldId id="2076137830" r:id="rId125"/>
    <p:sldId id="2076137831" r:id="rId126"/>
    <p:sldId id="2076136435" r:id="rId127"/>
    <p:sldId id="2076136436" r:id="rId128"/>
    <p:sldId id="10350" r:id="rId129"/>
    <p:sldId id="3805" r:id="rId130"/>
    <p:sldId id="10348" r:id="rId131"/>
    <p:sldId id="10387" r:id="rId132"/>
    <p:sldId id="2076137814" r:id="rId133"/>
    <p:sldId id="10352" r:id="rId134"/>
    <p:sldId id="10351" r:id="rId135"/>
    <p:sldId id="2076137832" r:id="rId136"/>
    <p:sldId id="10339" r:id="rId137"/>
    <p:sldId id="2076137815" r:id="rId138"/>
    <p:sldId id="2076137833" r:id="rId139"/>
    <p:sldId id="2076137834" r:id="rId140"/>
    <p:sldId id="2076137835" r:id="rId141"/>
    <p:sldId id="2076137878" r:id="rId142"/>
    <p:sldId id="2076137888" r:id="rId143"/>
    <p:sldId id="2076137886" r:id="rId144"/>
    <p:sldId id="2076137887" r:id="rId145"/>
    <p:sldId id="2076137889" r:id="rId146"/>
    <p:sldId id="8749" r:id="rId147"/>
    <p:sldId id="3824" r:id="rId148"/>
    <p:sldId id="3825" r:id="rId149"/>
    <p:sldId id="2076136459" r:id="rId150"/>
    <p:sldId id="2076137275" r:id="rId151"/>
    <p:sldId id="8752" r:id="rId152"/>
    <p:sldId id="3829" r:id="rId153"/>
    <p:sldId id="8754" r:id="rId154"/>
    <p:sldId id="8755" r:id="rId155"/>
    <p:sldId id="8756" r:id="rId156"/>
    <p:sldId id="2076136451" r:id="rId157"/>
    <p:sldId id="2076136460" r:id="rId158"/>
    <p:sldId id="2076136440" r:id="rId159"/>
    <p:sldId id="2076136466" r:id="rId160"/>
    <p:sldId id="2076136442" r:id="rId161"/>
    <p:sldId id="2076137894" r:id="rId162"/>
    <p:sldId id="2427" r:id="rId163"/>
    <p:sldId id="2421" r:id="rId164"/>
    <p:sldId id="2440" r:id="rId165"/>
    <p:sldId id="2428" r:id="rId166"/>
    <p:sldId id="2429" r:id="rId167"/>
    <p:sldId id="1760"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2327" autoAdjust="0"/>
  </p:normalViewPr>
  <p:slideViewPr>
    <p:cSldViewPr snapToGrid="0">
      <p:cViewPr varScale="1">
        <p:scale>
          <a:sx n="58" d="100"/>
          <a:sy n="58" d="100"/>
        </p:scale>
        <p:origin x="1522" y="6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presProps" Target="presProp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viewProps" Target="viewProp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19/05/2020</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19/05/2020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32</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5/19/2020 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71</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09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4:17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4:17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103</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104</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109</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110</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115</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116</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5/19/2020 2:55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136</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138</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5/19/2020 2:55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145</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146</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147</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152</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153</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5/19/2020</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5/19/2020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5/19/2020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5/19/2020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5/19/2020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5/19/2020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19/05/2020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5/19/2020</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19-05-2020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19-05-2020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19-05-2020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19-05-2020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5/19/2020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5/19/2020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5/19/2020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19-05-2020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19-05-2020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19/05/2020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8.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image" Target="../media/image191.sv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notesSlide" Target="../notesSlides/notesSlide9.xml"/><Relationship Id="rId7" Type="http://schemas.openxmlformats.org/officeDocument/2006/relationships/image" Target="../media/image71.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0.xml"/><Relationship Id="rId1" Type="http://schemas.openxmlformats.org/officeDocument/2006/relationships/slideLayout" Target="../slideLayouts/slideLayout22.xml"/><Relationship Id="rId4" Type="http://schemas.openxmlformats.org/officeDocument/2006/relationships/image" Target="../media/image195.sv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5.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10.xml"/><Relationship Id="rId1" Type="http://schemas.openxmlformats.org/officeDocument/2006/relationships/slideLayout" Target="../slideLayouts/slideLayout1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6.xml"/><Relationship Id="rId5" Type="http://schemas.openxmlformats.org/officeDocument/2006/relationships/image" Target="../media/image202.png"/><Relationship Id="rId4" Type="http://schemas.openxmlformats.org/officeDocument/2006/relationships/image" Target="../media/image201.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image" Target="../media/image204.emf"/><Relationship Id="rId5" Type="http://schemas.openxmlformats.org/officeDocument/2006/relationships/image" Target="../media/image203.emf"/><Relationship Id="rId4" Type="http://schemas.openxmlformats.org/officeDocument/2006/relationships/hyperlink" Target="https://protection.office.com/"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3.emf"/><Relationship Id="rId7"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7.emf"/><Relationship Id="rId4" Type="http://schemas.openxmlformats.org/officeDocument/2006/relationships/hyperlink" Target="https://aka.ms/ppac" TargetMode="External"/><Relationship Id="rId9"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0.xml"/><Relationship Id="rId1" Type="http://schemas.openxmlformats.org/officeDocument/2006/relationships/slideLayout" Target="../slideLayouts/slideLayout26.xml"/><Relationship Id="rId5" Type="http://schemas.openxmlformats.org/officeDocument/2006/relationships/image" Target="../media/image209.png"/><Relationship Id="rId4" Type="http://schemas.openxmlformats.org/officeDocument/2006/relationships/image" Target="../media/image20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5.xml"/><Relationship Id="rId1" Type="http://schemas.openxmlformats.org/officeDocument/2006/relationships/slideLayout" Target="../slideLayouts/slideLayout28.xml"/><Relationship Id="rId5" Type="http://schemas.openxmlformats.org/officeDocument/2006/relationships/image" Target="../media/image212.png"/><Relationship Id="rId4" Type="http://schemas.openxmlformats.org/officeDocument/2006/relationships/hyperlink" Target="https://aka.ms/ppac" TargetMode="Externa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8" Type="http://schemas.openxmlformats.org/officeDocument/2006/relationships/image" Target="../media/image217.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6.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15.png"/><Relationship Id="rId5" Type="http://schemas.openxmlformats.org/officeDocument/2006/relationships/image" Target="../media/image214.emf"/><Relationship Id="rId4" Type="http://schemas.openxmlformats.org/officeDocument/2006/relationships/image" Target="../media/image213.emf"/><Relationship Id="rId9" Type="http://schemas.openxmlformats.org/officeDocument/2006/relationships/image" Target="../media/image218.e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88.xml"/><Relationship Id="rId1" Type="http://schemas.openxmlformats.org/officeDocument/2006/relationships/slideLayout" Target="../slideLayouts/slideLayout23.xml"/><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23.xml"/><Relationship Id="rId4" Type="http://schemas.openxmlformats.org/officeDocument/2006/relationships/image" Target="../media/image22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6.png"/><Relationship Id="rId2" Type="http://schemas.openxmlformats.org/officeDocument/2006/relationships/notesSlide" Target="../notesSlides/notesSlide91.xml"/><Relationship Id="rId1" Type="http://schemas.openxmlformats.org/officeDocument/2006/relationships/slideLayout" Target="../slideLayouts/slideLayout27.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8.xml"/></Relationships>
</file>

<file path=ppt/slides/_rels/slide150.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7.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2.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3.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169.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18" Type="http://schemas.openxmlformats.org/officeDocument/2006/relationships/hyperlink" Target="https://github.com/jenkinsns"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www.linkedin.com/in/jenkinsns/" TargetMode="External"/><Relationship Id="rId17" Type="http://schemas.openxmlformats.org/officeDocument/2006/relationships/image" Target="../media/image51.png"/><Relationship Id="rId2" Type="http://schemas.openxmlformats.org/officeDocument/2006/relationships/image" Target="../media/image40.jpg"/><Relationship Id="rId16" Type="http://schemas.openxmlformats.org/officeDocument/2006/relationships/hyperlink" Target="http://www.jenkinsblogs.com/" TargetMode="External"/><Relationship Id="rId1" Type="http://schemas.openxmlformats.org/officeDocument/2006/relationships/slideLayout" Target="../slideLayouts/slideLayout110.xml"/><Relationship Id="rId6" Type="http://schemas.openxmlformats.org/officeDocument/2006/relationships/image" Target="../media/image44.png"/><Relationship Id="rId11" Type="http://schemas.openxmlformats.org/officeDocument/2006/relationships/image" Target="../media/image48.jpg"/><Relationship Id="rId5" Type="http://schemas.openxmlformats.org/officeDocument/2006/relationships/image" Target="../media/image43.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hyperlink" Target="https://www.facebook.com/spfxinfo/" TargetMode="External"/><Relationship Id="rId4" Type="http://schemas.openxmlformats.org/officeDocument/2006/relationships/image" Target="../media/image4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8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svg"/></Relationships>
</file>

<file path=ppt/slides/_rels/slide37.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6.jpg"/><Relationship Id="rId1" Type="http://schemas.openxmlformats.org/officeDocument/2006/relationships/slideLayout" Target="../slideLayouts/slideLayout79.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4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6.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6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1.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2.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3.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69.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hyperlink" Target="https://docs.microsoft.com/connectors" TargetMode="External"/><Relationship Id="rId21" Type="http://schemas.openxmlformats.org/officeDocument/2006/relationships/image" Target="../media/image180.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51.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70.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74.png"/><Relationship Id="rId10" Type="http://schemas.openxmlformats.org/officeDocument/2006/relationships/hyperlink" Target="https://youtu.be/dBCS1nPsDiE" TargetMode="External"/><Relationship Id="rId19" Type="http://schemas.openxmlformats.org/officeDocument/2006/relationships/image" Target="../media/image178.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73.png"/><Relationship Id="rId22" Type="http://schemas.openxmlformats.org/officeDocument/2006/relationships/image" Target="../media/image18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sp>
        <p:nvSpPr>
          <p:cNvPr id="13" name="object 13"/>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a16="http://schemas.microsoft.com/office/drawing/2014/main" xmlns="">
      <p:transition spd="slow">
        <p:push/>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marL="0" marR="0" lvl="0" indent="0" algn="l" defTabSz="914400" rtl="0" eaLnBrk="1" fontAlgn="auto" latinLnBrk="0" hangingPunct="1">
              <a:lnSpc>
                <a:spcPts val="32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3C4252"/>
                </a:solidFill>
                <a:effectLst/>
                <a:uLnTx/>
                <a:uFillTx/>
                <a:latin typeface="Proxima Nova" panose="02000506030000020004" pitchFamily="50" charset="0"/>
                <a:ea typeface="Roboto Light" panose="02000000000000000000" pitchFamily="2" charset="0"/>
                <a:cs typeface="Roboto Light"/>
              </a:rPr>
              <a:t>Modern Workplace Solution Architect | Consultant </a:t>
            </a:r>
            <a:endParaRPr kumimoji="0" lang="en-US" sz="2133" b="0" i="0" u="none" strike="noStrike" kern="1200" cap="none" spc="0" normalizeH="0" baseline="0" noProof="0" dirty="0">
              <a:ln>
                <a:noFill/>
              </a:ln>
              <a:solidFill>
                <a:srgbClr val="E7E6E6">
                  <a:lumMod val="50000"/>
                </a:srgbClr>
              </a:solidFill>
              <a:effectLst/>
              <a:uLnTx/>
              <a:uFillTx/>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Roboto Light" panose="02000000000000000000" pitchFamily="2" charset="0"/>
                <a:cs typeface="Roboto Light"/>
              </a:rPr>
              <a:t>@</a:t>
            </a:r>
            <a:r>
              <a:rPr kumimoji="0" lang="en-US" sz="1400" b="0" i="0" u="none" strike="noStrike" kern="1200" cap="none" spc="0" normalizeH="0" baseline="0" noProof="0" dirty="0" err="1">
                <a:ln>
                  <a:noFill/>
                </a:ln>
                <a:solidFill>
                  <a:srgbClr val="3C4252"/>
                </a:solidFill>
                <a:effectLst/>
                <a:uLnTx/>
                <a:uFillTx/>
                <a:latin typeface="Proxima Nova" panose="02000506030000020004"/>
                <a:ea typeface="Roboto Light" panose="02000000000000000000" pitchFamily="2" charset="0"/>
                <a:cs typeface="Roboto Light"/>
              </a:rPr>
              <a:t>jenkinsns</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9">
                  <a:extLst>
                    <a:ext uri="{A12FA001-AC4F-418D-AE19-62706E023703}">
                      <ahyp:hlinkClr xmlns:ahyp="http://schemas.microsoft.com/office/drawing/2018/hyperlinkcolor" val="tx"/>
                    </a:ext>
                  </a:extLst>
                </a:hlinkClick>
              </a:rPr>
              <a:t>https://www.facebook.com/msteamsinfo</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rPr>
              <a:t>in/jenkinsns </a:t>
            </a:r>
            <a:endPar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hlinkClick r:id="rId14"/>
              </a:rPr>
              <a:t>jenkinsns@gmail.com</a:t>
            </a:r>
            <a:r>
              <a:rPr kumimoji="0" lang="en-US" sz="1400" b="0" i="0" u="none" strike="noStrike" kern="1200" cap="none" spc="0" normalizeH="0" baseline="0" noProof="0" dirty="0">
                <a:ln>
                  <a:noFill/>
                </a:ln>
                <a:solidFill>
                  <a:srgbClr val="3C4252"/>
                </a:solidFill>
                <a:effectLst/>
                <a:uLnTx/>
                <a:uFillTx/>
                <a:latin typeface="Proxima Nova" panose="02000506030000020004"/>
                <a:ea typeface="+mn-ea"/>
                <a:cs typeface="+mn-cs"/>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6">
                  <a:extLst>
                    <a:ext uri="{A12FA001-AC4F-418D-AE19-62706E023703}">
                      <ahyp:hlinkClr xmlns:ahyp="http://schemas.microsoft.com/office/drawing/2018/hyperlinkcolor" val="tx"/>
                    </a:ext>
                  </a:extLst>
                </a:hlinkClick>
              </a:rPr>
              <a:t>http://www.jenkinsblogs.com</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rPr>
              <a:t>jenkinsns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hlinkClick r:id="rId19">
                  <a:extLst>
                    <a:ext uri="{A12FA001-AC4F-418D-AE19-62706E023703}">
                      <ahyp:hlinkClr xmlns:ahyp="http://schemas.microsoft.com/office/drawing/2018/hyperlinkcolor" val="tx"/>
                    </a:ext>
                  </a:extLst>
                </a:hlinkClick>
              </a:rPr>
              <a:t>https://www.facebook.com/spfxinfo/</a:t>
            </a:r>
            <a:r>
              <a:rPr kumimoji="0" lang="en-GB" sz="1400" b="0" i="0" u="none" strike="noStrike" kern="1200" cap="none" spc="0" normalizeH="0" baseline="0" noProof="0" dirty="0">
                <a:ln>
                  <a:noFill/>
                </a:ln>
                <a:solidFill>
                  <a:srgbClr val="737373"/>
                </a:solidFill>
                <a:effectLst/>
                <a:uLnTx/>
                <a:uFillTx/>
                <a:latin typeface="Calibri" panose="020F0502020204030204"/>
                <a:ea typeface="+mn-ea"/>
                <a:cs typeface="+mn-cs"/>
              </a:rPr>
              <a:t> </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anose="05000000000000000000" pitchFamily="2" charset="2"/>
              <a:buChar char="ü"/>
            </a:pPr>
            <a:r>
              <a:rPr lang="en-US" sz="2400" dirty="0"/>
              <a:t>What is Microsoft Flow</a:t>
            </a:r>
          </a:p>
          <a:p>
            <a:pPr marL="400050" indent="-342900">
              <a:lnSpc>
                <a:spcPct val="90000"/>
              </a:lnSpc>
              <a:spcAft>
                <a:spcPts val="600"/>
              </a:spcAft>
              <a:buFont typeface="Wingdings" panose="05000000000000000000" pitchFamily="2" charset="2"/>
              <a:buChar char="ü"/>
            </a:pPr>
            <a:r>
              <a:rPr lang="en-US" sz="2400" dirty="0"/>
              <a:t>Microsoft Flow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Flows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70898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Microsoft Flow.</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Microsoft Flow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Microsoft flow).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4C5A67"/>
                </a:solidFill>
                <a:effectLst/>
                <a:uLnTx/>
                <a:uFillTx/>
                <a:latin typeface="Calibri" panose="020F0502020204030204"/>
                <a:ea typeface="+mn-ea"/>
                <a:cs typeface="+mn-cs"/>
              </a:rPr>
              <a:t>Microsoft </a:t>
            </a: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Flow is nothing but a service which helps to create an automated workflow for your business needs. This Microsoft Flow is a replacement to SharePoint Designer. That means, Instead of Designer Workflow, Now we can simply create a Microsoft Flow and we can use it as per our requirement. Microsoft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Flows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Microsoft Flow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Microsoft Teams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8"/>
            <a:ext cx="5413248" cy="4563942"/>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GROWTH</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INNOVATION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CONSOLIDATION</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CITIZEN PAINS</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ACCESSIBILITY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rPr>
              <a:t>EFFICACY</a:t>
            </a:r>
            <a:endParaRPr kumimoji="0" lang="en-GB" sz="3600" b="1" i="0" u="none" strike="noStrike" kern="1200" cap="none" spc="0" normalizeH="0" baseline="0" noProof="0" dirty="0">
              <a:ln>
                <a:noFill/>
              </a:ln>
              <a:solidFill>
                <a:srgbClr val="CCCC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1015</TotalTime>
  <Words>10151</Words>
  <Application>Microsoft Office PowerPoint</Application>
  <PresentationFormat>Widescreen</PresentationFormat>
  <Paragraphs>1656</Paragraphs>
  <Slides>159</Slides>
  <Notes>96</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159</vt:i4>
      </vt:variant>
    </vt:vector>
  </HeadingPairs>
  <TitlesOfParts>
    <vt:vector size="183"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Flows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13</cp:revision>
  <dcterms:created xsi:type="dcterms:W3CDTF">2020-03-19T04:07:17Z</dcterms:created>
  <dcterms:modified xsi:type="dcterms:W3CDTF">2020-05-19T12:07:05Z</dcterms:modified>
</cp:coreProperties>
</file>